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6" r:id="rId1"/>
  </p:sldMasterIdLst>
  <p:sldIdLst>
    <p:sldId id="256" r:id="rId2"/>
  </p:sldIdLst>
  <p:sldSz cx="28800425" cy="35999738"/>
  <p:notesSz cx="29452888" cy="41979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57" userDrawn="1">
          <p15:clr>
            <a:srgbClr val="A4A3A4"/>
          </p15:clr>
        </p15:guide>
        <p15:guide id="2" pos="43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878" y="19"/>
      </p:cViewPr>
      <p:guideLst>
        <p:guide orient="horz" pos="5157"/>
        <p:guide pos="437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53" y="5891626"/>
            <a:ext cx="21600319" cy="1253324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082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647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4" y="1916653"/>
            <a:ext cx="6210092" cy="305081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29" y="1916653"/>
            <a:ext cx="18270270" cy="3050811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719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091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29" y="8974940"/>
            <a:ext cx="24840367" cy="14974888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29" y="24091497"/>
            <a:ext cx="24840367" cy="7874940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519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214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56"/>
            <a:ext cx="24840367" cy="69582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1" y="8824938"/>
            <a:ext cx="12183929" cy="432496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1" y="13149904"/>
            <a:ext cx="12183929" cy="193415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5" y="8824938"/>
            <a:ext cx="12243932" cy="432496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5" y="13149904"/>
            <a:ext cx="12243932" cy="193415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644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539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14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2399982"/>
            <a:ext cx="9288886" cy="839993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298"/>
            <a:ext cx="14580215" cy="25583147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10799922"/>
            <a:ext cx="9288886" cy="20008190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60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2399982"/>
            <a:ext cx="9288886" cy="839993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243932" y="5183298"/>
            <a:ext cx="14580215" cy="25583147"/>
          </a:xfrm>
        </p:spPr>
        <p:txBody>
          <a:bodyPr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10799922"/>
            <a:ext cx="9288886" cy="20008190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349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56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26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26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26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789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0750" y="802379"/>
            <a:ext cx="24890062" cy="1458445"/>
          </a:xfrm>
          <a:prstGeom prst="rect">
            <a:avLst/>
          </a:prstGeom>
          <a:solidFill>
            <a:srgbClr val="FFFF66"/>
          </a:solidFill>
          <a:ln w="4473">
            <a:solidFill>
              <a:srgbClr val="009999"/>
            </a:solidFill>
          </a:ln>
        </p:spPr>
        <p:txBody>
          <a:bodyPr vert="horz" wrap="square" lIns="0" tIns="225140" rIns="0" bIns="0" rtlCol="0">
            <a:spAutoFit/>
          </a:bodyPr>
          <a:lstStyle/>
          <a:p>
            <a:pPr marL="1137" algn="ctr">
              <a:spcBef>
                <a:spcPts val="1773"/>
              </a:spcBef>
            </a:pPr>
            <a:r>
              <a:rPr sz="8000" b="1" dirty="0">
                <a:solidFill>
                  <a:srgbClr val="3333FF"/>
                </a:solidFill>
                <a:latin typeface="Arial"/>
                <a:cs typeface="Arial"/>
              </a:rPr>
              <a:t>Title</a:t>
            </a:r>
            <a:r>
              <a:rPr sz="8000" b="1" spc="-18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8000" b="1" dirty="0">
                <a:solidFill>
                  <a:srgbClr val="3333FF"/>
                </a:solidFill>
                <a:latin typeface="Arial"/>
                <a:cs typeface="Arial"/>
              </a:rPr>
              <a:t>of</a:t>
            </a:r>
            <a:r>
              <a:rPr sz="8000" b="1" spc="-27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8000" b="1" dirty="0">
                <a:solidFill>
                  <a:srgbClr val="3333FF"/>
                </a:solidFill>
                <a:latin typeface="Arial"/>
                <a:cs typeface="Arial"/>
              </a:rPr>
              <a:t>paper</a:t>
            </a:r>
            <a:r>
              <a:rPr sz="8000" b="1" spc="134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8000" b="1" dirty="0">
                <a:solidFill>
                  <a:srgbClr val="3333FF"/>
                </a:solidFill>
                <a:latin typeface="Arial"/>
                <a:cs typeface="Arial"/>
              </a:rPr>
              <a:t>(Arial,</a:t>
            </a:r>
            <a:r>
              <a:rPr sz="8000" b="1" spc="-18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8000" b="1" dirty="0">
                <a:solidFill>
                  <a:srgbClr val="3333FF"/>
                </a:solidFill>
                <a:latin typeface="Arial"/>
                <a:cs typeface="Arial"/>
              </a:rPr>
              <a:t>80,</a:t>
            </a:r>
            <a:r>
              <a:rPr sz="8000" b="1" spc="-27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8000" b="1" spc="-18" dirty="0">
                <a:solidFill>
                  <a:srgbClr val="3333FF"/>
                </a:solidFill>
                <a:latin typeface="Arial"/>
                <a:cs typeface="Arial"/>
              </a:rPr>
              <a:t>bold)</a:t>
            </a:r>
            <a:endParaRPr sz="8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52976" y="3237396"/>
            <a:ext cx="11530956" cy="2265751"/>
          </a:xfrm>
          <a:prstGeom prst="rect">
            <a:avLst/>
          </a:prstGeom>
        </p:spPr>
        <p:txBody>
          <a:bodyPr vert="horz" wrap="square" lIns="0" tIns="23879" rIns="0" bIns="0" rtlCol="0">
            <a:spAutoFit/>
          </a:bodyPr>
          <a:lstStyle/>
          <a:p>
            <a:pPr marL="90968">
              <a:spcBef>
                <a:spcPts val="188"/>
              </a:spcBef>
            </a:pPr>
            <a:r>
              <a:rPr sz="4800" b="1" dirty="0">
                <a:latin typeface="Arial"/>
                <a:cs typeface="Arial"/>
              </a:rPr>
              <a:t>Author</a:t>
            </a:r>
            <a:r>
              <a:rPr sz="4800" b="1" baseline="25925" dirty="0">
                <a:latin typeface="Arial"/>
                <a:cs typeface="Arial"/>
              </a:rPr>
              <a:t>1</a:t>
            </a:r>
            <a:r>
              <a:rPr sz="4800" b="1" dirty="0">
                <a:latin typeface="Arial"/>
                <a:cs typeface="Arial"/>
              </a:rPr>
              <a:t>,</a:t>
            </a:r>
            <a:r>
              <a:rPr sz="4800" b="1" spc="-161" dirty="0">
                <a:latin typeface="Arial"/>
                <a:cs typeface="Arial"/>
              </a:rPr>
              <a:t> </a:t>
            </a:r>
            <a:r>
              <a:rPr sz="4800" b="1" dirty="0">
                <a:latin typeface="Arial"/>
                <a:cs typeface="Arial"/>
              </a:rPr>
              <a:t>Author</a:t>
            </a:r>
            <a:r>
              <a:rPr sz="4800" b="1" baseline="25925" dirty="0">
                <a:latin typeface="Arial"/>
                <a:cs typeface="Arial"/>
              </a:rPr>
              <a:t>2</a:t>
            </a:r>
            <a:r>
              <a:rPr sz="4800" b="1" dirty="0">
                <a:latin typeface="Arial"/>
                <a:cs typeface="Arial"/>
              </a:rPr>
              <a:t>,</a:t>
            </a:r>
            <a:r>
              <a:rPr sz="4800" b="1" spc="-9" dirty="0">
                <a:latin typeface="Arial"/>
                <a:cs typeface="Arial"/>
              </a:rPr>
              <a:t> </a:t>
            </a:r>
            <a:r>
              <a:rPr sz="4800" b="1" dirty="0">
                <a:latin typeface="Arial"/>
                <a:cs typeface="Arial"/>
              </a:rPr>
              <a:t>(Arial,</a:t>
            </a:r>
            <a:r>
              <a:rPr sz="4800" b="1" spc="-9" dirty="0">
                <a:latin typeface="Arial"/>
                <a:cs typeface="Arial"/>
              </a:rPr>
              <a:t> </a:t>
            </a:r>
            <a:r>
              <a:rPr sz="4800" b="1" dirty="0">
                <a:latin typeface="Arial"/>
                <a:cs typeface="Arial"/>
              </a:rPr>
              <a:t>48,</a:t>
            </a:r>
            <a:r>
              <a:rPr sz="4800" b="1" spc="9" dirty="0">
                <a:latin typeface="Arial"/>
                <a:cs typeface="Arial"/>
              </a:rPr>
              <a:t> </a:t>
            </a:r>
            <a:r>
              <a:rPr sz="4800" b="1" spc="-18" dirty="0">
                <a:latin typeface="Arial"/>
                <a:cs typeface="Arial"/>
              </a:rPr>
              <a:t>bold)</a:t>
            </a:r>
            <a:endParaRPr sz="4800" dirty="0">
              <a:latin typeface="Arial"/>
              <a:cs typeface="Arial"/>
            </a:endParaRPr>
          </a:p>
          <a:p>
            <a:pPr>
              <a:spcBef>
                <a:spcPts val="215"/>
              </a:spcBef>
            </a:pPr>
            <a:endParaRPr sz="4800" dirty="0">
              <a:latin typeface="Arial"/>
              <a:cs typeface="Arial"/>
            </a:endParaRPr>
          </a:p>
          <a:p>
            <a:pPr marL="575370">
              <a:spcBef>
                <a:spcPts val="9"/>
              </a:spcBef>
            </a:pPr>
            <a:r>
              <a:rPr sz="4400" b="1" baseline="24691" dirty="0" smtClean="0">
                <a:latin typeface="Arial"/>
                <a:cs typeface="Arial"/>
              </a:rPr>
              <a:t>1</a:t>
            </a:r>
            <a:r>
              <a:rPr sz="4400" b="1" dirty="0" smtClean="0">
                <a:latin typeface="Arial"/>
                <a:cs typeface="Arial"/>
              </a:rPr>
              <a:t>Institute</a:t>
            </a:r>
            <a:r>
              <a:rPr sz="4400" b="1" spc="-9" dirty="0" smtClean="0">
                <a:latin typeface="Arial"/>
                <a:cs typeface="Arial"/>
              </a:rPr>
              <a:t> </a:t>
            </a:r>
            <a:r>
              <a:rPr sz="4400" b="1" dirty="0" smtClean="0">
                <a:latin typeface="Arial"/>
                <a:cs typeface="Arial"/>
              </a:rPr>
              <a:t>name</a:t>
            </a:r>
            <a:r>
              <a:rPr sz="4400" b="1" spc="18" dirty="0" smtClean="0">
                <a:latin typeface="Arial"/>
                <a:cs typeface="Arial"/>
              </a:rPr>
              <a:t> </a:t>
            </a:r>
            <a:r>
              <a:rPr sz="4400" b="1" dirty="0" smtClean="0">
                <a:latin typeface="Arial"/>
                <a:cs typeface="Arial"/>
              </a:rPr>
              <a:t>(Arial,</a:t>
            </a:r>
            <a:r>
              <a:rPr sz="4400" b="1" spc="9" dirty="0" smtClean="0">
                <a:latin typeface="Arial"/>
                <a:cs typeface="Arial"/>
              </a:rPr>
              <a:t> </a:t>
            </a:r>
            <a:r>
              <a:rPr sz="4400" b="1" dirty="0" smtClean="0">
                <a:latin typeface="Arial"/>
                <a:cs typeface="Arial"/>
              </a:rPr>
              <a:t>44,</a:t>
            </a:r>
            <a:r>
              <a:rPr sz="4400" b="1" spc="18" dirty="0" smtClean="0">
                <a:latin typeface="Arial"/>
                <a:cs typeface="Arial"/>
              </a:rPr>
              <a:t> </a:t>
            </a:r>
            <a:r>
              <a:rPr sz="4400" b="1" spc="-18" dirty="0" smtClean="0">
                <a:latin typeface="Arial"/>
                <a:cs typeface="Arial"/>
              </a:rPr>
              <a:t>bold)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204983" y="29317437"/>
            <a:ext cx="12615827" cy="2498150"/>
          </a:xfrm>
          <a:custGeom>
            <a:avLst/>
            <a:gdLst/>
            <a:ahLst/>
            <a:cxnLst/>
            <a:rect l="l" t="t" r="r" b="b"/>
            <a:pathLst>
              <a:path w="6329680" h="1395094">
                <a:moveTo>
                  <a:pt x="0" y="49741"/>
                </a:moveTo>
                <a:lnTo>
                  <a:pt x="3905" y="30395"/>
                </a:lnTo>
                <a:lnTo>
                  <a:pt x="14560" y="14582"/>
                </a:lnTo>
                <a:lnTo>
                  <a:pt x="30369" y="3914"/>
                </a:lnTo>
                <a:lnTo>
                  <a:pt x="49741" y="0"/>
                </a:lnTo>
                <a:lnTo>
                  <a:pt x="6279519" y="0"/>
                </a:lnTo>
                <a:lnTo>
                  <a:pt x="6298856" y="3914"/>
                </a:lnTo>
                <a:lnTo>
                  <a:pt x="6314648" y="14582"/>
                </a:lnTo>
                <a:lnTo>
                  <a:pt x="6325296" y="30395"/>
                </a:lnTo>
                <a:lnTo>
                  <a:pt x="6329200" y="49741"/>
                </a:lnTo>
                <a:lnTo>
                  <a:pt x="6329200" y="1344865"/>
                </a:lnTo>
                <a:lnTo>
                  <a:pt x="6325296" y="1364237"/>
                </a:lnTo>
                <a:lnTo>
                  <a:pt x="6314648" y="1380047"/>
                </a:lnTo>
                <a:lnTo>
                  <a:pt x="6298856" y="1390701"/>
                </a:lnTo>
                <a:lnTo>
                  <a:pt x="6279519" y="1394607"/>
                </a:lnTo>
                <a:lnTo>
                  <a:pt x="49741" y="1394607"/>
                </a:lnTo>
                <a:lnTo>
                  <a:pt x="30369" y="1390701"/>
                </a:lnTo>
                <a:lnTo>
                  <a:pt x="14560" y="1380047"/>
                </a:lnTo>
                <a:lnTo>
                  <a:pt x="3905" y="1364237"/>
                </a:lnTo>
                <a:lnTo>
                  <a:pt x="0" y="1344865"/>
                </a:lnTo>
                <a:lnTo>
                  <a:pt x="0" y="49741"/>
                </a:lnTo>
                <a:close/>
              </a:path>
            </a:pathLst>
          </a:custGeom>
          <a:ln w="26838">
            <a:solidFill>
              <a:srgbClr val="00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989527" y="24239438"/>
            <a:ext cx="2569785" cy="644154"/>
          </a:xfrm>
          <a:prstGeom prst="rect">
            <a:avLst/>
          </a:prstGeom>
        </p:spPr>
        <p:txBody>
          <a:bodyPr vert="horz" wrap="square" lIns="0" tIns="23879" rIns="0" bIns="0" rtlCol="0">
            <a:spAutoFit/>
          </a:bodyPr>
          <a:lstStyle/>
          <a:p>
            <a:pPr marL="22742">
              <a:spcBef>
                <a:spcPts val="188"/>
              </a:spcBef>
            </a:pPr>
            <a:r>
              <a:rPr sz="4029" b="1" spc="-18" dirty="0">
                <a:solidFill>
                  <a:srgbClr val="000066"/>
                </a:solidFill>
                <a:latin typeface="Calibri"/>
                <a:cs typeface="Calibri"/>
              </a:rPr>
              <a:t>Conc</a:t>
            </a:r>
            <a:r>
              <a:rPr sz="4000" b="1" spc="-18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4029" b="1" spc="-18" dirty="0">
                <a:solidFill>
                  <a:srgbClr val="000066"/>
                </a:solidFill>
                <a:latin typeface="Calibri"/>
                <a:cs typeface="Calibri"/>
              </a:rPr>
              <a:t>usions</a:t>
            </a:r>
            <a:endParaRPr sz="4029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236384" y="6927601"/>
            <a:ext cx="12584427" cy="5723063"/>
          </a:xfrm>
          <a:custGeom>
            <a:avLst/>
            <a:gdLst/>
            <a:ahLst/>
            <a:cxnLst/>
            <a:rect l="l" t="t" r="r" b="b"/>
            <a:pathLst>
              <a:path w="6344284" h="3179445">
                <a:moveTo>
                  <a:pt x="0" y="82126"/>
                </a:moveTo>
                <a:lnTo>
                  <a:pt x="6449" y="50171"/>
                </a:lnTo>
                <a:lnTo>
                  <a:pt x="24043" y="24065"/>
                </a:lnTo>
                <a:lnTo>
                  <a:pt x="50146" y="6458"/>
                </a:lnTo>
                <a:lnTo>
                  <a:pt x="82126" y="0"/>
                </a:lnTo>
                <a:lnTo>
                  <a:pt x="6261626" y="0"/>
                </a:lnTo>
                <a:lnTo>
                  <a:pt x="6293606" y="6458"/>
                </a:lnTo>
                <a:lnTo>
                  <a:pt x="6319710" y="24065"/>
                </a:lnTo>
                <a:lnTo>
                  <a:pt x="6337303" y="50171"/>
                </a:lnTo>
                <a:lnTo>
                  <a:pt x="6343753" y="82126"/>
                </a:lnTo>
                <a:lnTo>
                  <a:pt x="6343753" y="3096966"/>
                </a:lnTo>
                <a:lnTo>
                  <a:pt x="6337303" y="3128946"/>
                </a:lnTo>
                <a:lnTo>
                  <a:pt x="6319710" y="3155050"/>
                </a:lnTo>
                <a:lnTo>
                  <a:pt x="6293606" y="3172643"/>
                </a:lnTo>
                <a:lnTo>
                  <a:pt x="6261626" y="3179093"/>
                </a:lnTo>
                <a:lnTo>
                  <a:pt x="82126" y="3179093"/>
                </a:lnTo>
                <a:lnTo>
                  <a:pt x="50146" y="3172643"/>
                </a:lnTo>
                <a:lnTo>
                  <a:pt x="24043" y="3155050"/>
                </a:lnTo>
                <a:lnTo>
                  <a:pt x="6449" y="3128946"/>
                </a:lnTo>
                <a:lnTo>
                  <a:pt x="0" y="3096966"/>
                </a:lnTo>
                <a:lnTo>
                  <a:pt x="0" y="82126"/>
                </a:lnTo>
                <a:close/>
              </a:path>
            </a:pathLst>
          </a:custGeom>
          <a:ln w="26838">
            <a:solidFill>
              <a:srgbClr val="00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468235" y="6028561"/>
            <a:ext cx="1612370" cy="644154"/>
          </a:xfrm>
          <a:prstGeom prst="rect">
            <a:avLst/>
          </a:prstGeom>
        </p:spPr>
        <p:txBody>
          <a:bodyPr vert="horz" wrap="square" lIns="0" tIns="23879" rIns="0" bIns="0" rtlCol="0">
            <a:spAutoFit/>
          </a:bodyPr>
          <a:lstStyle/>
          <a:p>
            <a:pPr marL="22742">
              <a:spcBef>
                <a:spcPts val="188"/>
              </a:spcBef>
            </a:pPr>
            <a:r>
              <a:rPr sz="4000" b="1" dirty="0">
                <a:solidFill>
                  <a:srgbClr val="000066"/>
                </a:solidFill>
                <a:latin typeface="Arial"/>
                <a:cs typeface="Arial"/>
              </a:rPr>
              <a:t>Set </a:t>
            </a:r>
            <a:r>
              <a:rPr sz="4000" b="1" spc="-45" dirty="0">
                <a:solidFill>
                  <a:srgbClr val="000066"/>
                </a:solidFill>
                <a:latin typeface="Arial"/>
                <a:cs typeface="Arial"/>
              </a:rPr>
              <a:t>up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33929" y="13804590"/>
            <a:ext cx="12586882" cy="10304157"/>
          </a:xfrm>
          <a:custGeom>
            <a:avLst/>
            <a:gdLst/>
            <a:ahLst/>
            <a:cxnLst/>
            <a:rect l="l" t="t" r="r" b="b"/>
            <a:pathLst>
              <a:path w="6346190" h="5754370">
                <a:moveTo>
                  <a:pt x="0" y="145943"/>
                </a:moveTo>
                <a:lnTo>
                  <a:pt x="7437" y="99824"/>
                </a:lnTo>
                <a:lnTo>
                  <a:pt x="28149" y="59762"/>
                </a:lnTo>
                <a:lnTo>
                  <a:pt x="59736" y="28166"/>
                </a:lnTo>
                <a:lnTo>
                  <a:pt x="99801" y="7442"/>
                </a:lnTo>
                <a:lnTo>
                  <a:pt x="145943" y="0"/>
                </a:lnTo>
                <a:lnTo>
                  <a:pt x="6199658" y="0"/>
                </a:lnTo>
                <a:lnTo>
                  <a:pt x="6245807" y="7442"/>
                </a:lnTo>
                <a:lnTo>
                  <a:pt x="6285886" y="28166"/>
                </a:lnTo>
                <a:lnTo>
                  <a:pt x="6317492" y="59762"/>
                </a:lnTo>
                <a:lnTo>
                  <a:pt x="6338218" y="99824"/>
                </a:lnTo>
                <a:lnTo>
                  <a:pt x="6345662" y="145943"/>
                </a:lnTo>
                <a:lnTo>
                  <a:pt x="6345662" y="5607891"/>
                </a:lnTo>
                <a:lnTo>
                  <a:pt x="6338218" y="5654033"/>
                </a:lnTo>
                <a:lnTo>
                  <a:pt x="6317492" y="5694098"/>
                </a:lnTo>
                <a:lnTo>
                  <a:pt x="6285886" y="5725686"/>
                </a:lnTo>
                <a:lnTo>
                  <a:pt x="6245807" y="5746398"/>
                </a:lnTo>
                <a:lnTo>
                  <a:pt x="6199658" y="5753835"/>
                </a:lnTo>
                <a:lnTo>
                  <a:pt x="145943" y="5753835"/>
                </a:lnTo>
                <a:lnTo>
                  <a:pt x="99801" y="5746398"/>
                </a:lnTo>
                <a:lnTo>
                  <a:pt x="59736" y="5725686"/>
                </a:lnTo>
                <a:lnTo>
                  <a:pt x="28149" y="5694098"/>
                </a:lnTo>
                <a:lnTo>
                  <a:pt x="7437" y="5654033"/>
                </a:lnTo>
                <a:lnTo>
                  <a:pt x="0" y="5607891"/>
                </a:lnTo>
                <a:lnTo>
                  <a:pt x="0" y="145943"/>
                </a:lnTo>
                <a:close/>
              </a:path>
            </a:pathLst>
          </a:custGeom>
          <a:ln w="26838">
            <a:solidFill>
              <a:srgbClr val="00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594553" y="12931302"/>
            <a:ext cx="1896638" cy="644154"/>
          </a:xfrm>
          <a:prstGeom prst="rect">
            <a:avLst/>
          </a:prstGeom>
        </p:spPr>
        <p:txBody>
          <a:bodyPr vert="horz" wrap="square" lIns="0" tIns="23879" rIns="0" bIns="0" rtlCol="0">
            <a:spAutoFit/>
          </a:bodyPr>
          <a:lstStyle/>
          <a:p>
            <a:pPr marL="22742">
              <a:spcBef>
                <a:spcPts val="188"/>
              </a:spcBef>
            </a:pPr>
            <a:r>
              <a:rPr sz="4000" b="1" spc="-18" dirty="0">
                <a:solidFill>
                  <a:srgbClr val="000066"/>
                </a:solidFill>
                <a:latin typeface="Arial"/>
                <a:cs typeface="Arial"/>
              </a:rPr>
              <a:t>Results</a:t>
            </a:r>
            <a:endParaRPr sz="4000" dirty="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930749" y="20768193"/>
            <a:ext cx="11486142" cy="11252476"/>
            <a:chOff x="908823" y="11119760"/>
            <a:chExt cx="5654040" cy="6283960"/>
          </a:xfrm>
        </p:grpSpPr>
        <p:sp>
          <p:nvSpPr>
            <p:cNvPr id="11" name="object 11"/>
            <p:cNvSpPr/>
            <p:nvPr/>
          </p:nvSpPr>
          <p:spPr>
            <a:xfrm>
              <a:off x="922243" y="11133179"/>
              <a:ext cx="5627370" cy="6257290"/>
            </a:xfrm>
            <a:custGeom>
              <a:avLst/>
              <a:gdLst/>
              <a:ahLst/>
              <a:cxnLst/>
              <a:rect l="l" t="t" r="r" b="b"/>
              <a:pathLst>
                <a:path w="5627370" h="6257290">
                  <a:moveTo>
                    <a:pt x="0" y="106341"/>
                  </a:moveTo>
                  <a:lnTo>
                    <a:pt x="8345" y="64941"/>
                  </a:lnTo>
                  <a:lnTo>
                    <a:pt x="31110" y="31140"/>
                  </a:lnTo>
                  <a:lnTo>
                    <a:pt x="64891" y="8354"/>
                  </a:lnTo>
                  <a:lnTo>
                    <a:pt x="106281" y="0"/>
                  </a:lnTo>
                  <a:lnTo>
                    <a:pt x="5520575" y="0"/>
                  </a:lnTo>
                  <a:lnTo>
                    <a:pt x="5561941" y="8354"/>
                  </a:lnTo>
                  <a:lnTo>
                    <a:pt x="5595724" y="31140"/>
                  </a:lnTo>
                  <a:lnTo>
                    <a:pt x="5618504" y="64941"/>
                  </a:lnTo>
                  <a:lnTo>
                    <a:pt x="5626857" y="106341"/>
                  </a:lnTo>
                  <a:lnTo>
                    <a:pt x="5626857" y="6150633"/>
                  </a:lnTo>
                  <a:lnTo>
                    <a:pt x="5618504" y="6191998"/>
                  </a:lnTo>
                  <a:lnTo>
                    <a:pt x="5595724" y="6225781"/>
                  </a:lnTo>
                  <a:lnTo>
                    <a:pt x="5561941" y="6248561"/>
                  </a:lnTo>
                  <a:lnTo>
                    <a:pt x="5520575" y="6256914"/>
                  </a:lnTo>
                  <a:lnTo>
                    <a:pt x="106281" y="6256914"/>
                  </a:lnTo>
                  <a:lnTo>
                    <a:pt x="64891" y="6248561"/>
                  </a:lnTo>
                  <a:lnTo>
                    <a:pt x="31110" y="6225781"/>
                  </a:lnTo>
                  <a:lnTo>
                    <a:pt x="8345" y="6191998"/>
                  </a:lnTo>
                  <a:lnTo>
                    <a:pt x="0" y="6150633"/>
                  </a:lnTo>
                  <a:lnTo>
                    <a:pt x="0" y="106341"/>
                  </a:lnTo>
                  <a:close/>
                </a:path>
              </a:pathLst>
            </a:custGeom>
            <a:ln w="26838">
              <a:solidFill>
                <a:srgbClr val="0099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499847" y="13535567"/>
              <a:ext cx="444500" cy="268605"/>
            </a:xfrm>
            <a:custGeom>
              <a:avLst/>
              <a:gdLst/>
              <a:ahLst/>
              <a:cxnLst/>
              <a:rect l="l" t="t" r="r" b="b"/>
              <a:pathLst>
                <a:path w="444500" h="268605">
                  <a:moveTo>
                    <a:pt x="444087" y="0"/>
                  </a:moveTo>
                  <a:lnTo>
                    <a:pt x="0" y="0"/>
                  </a:lnTo>
                  <a:lnTo>
                    <a:pt x="0" y="268018"/>
                  </a:lnTo>
                  <a:lnTo>
                    <a:pt x="444087" y="268018"/>
                  </a:lnTo>
                  <a:lnTo>
                    <a:pt x="4440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468637" y="19913294"/>
            <a:ext cx="6472614" cy="639665"/>
          </a:xfrm>
          <a:prstGeom prst="rect">
            <a:avLst/>
          </a:prstGeom>
        </p:spPr>
        <p:txBody>
          <a:bodyPr vert="horz" wrap="square" lIns="0" tIns="23879" rIns="0" bIns="0" rtlCol="0">
            <a:spAutoFit/>
          </a:bodyPr>
          <a:lstStyle/>
          <a:p>
            <a:pPr marL="22742">
              <a:spcBef>
                <a:spcPts val="188"/>
              </a:spcBef>
            </a:pPr>
            <a:r>
              <a:rPr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Design/Other</a:t>
            </a:r>
            <a:r>
              <a:rPr sz="4000" b="1" spc="-54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b="1" spc="-18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930749" y="6998411"/>
            <a:ext cx="11433138" cy="5606908"/>
          </a:xfrm>
          <a:custGeom>
            <a:avLst/>
            <a:gdLst/>
            <a:ahLst/>
            <a:cxnLst/>
            <a:rect l="l" t="t" r="r" b="b"/>
            <a:pathLst>
              <a:path w="5612130" h="3131184">
                <a:moveTo>
                  <a:pt x="0" y="156261"/>
                </a:moveTo>
                <a:lnTo>
                  <a:pt x="7966" y="106870"/>
                </a:lnTo>
                <a:lnTo>
                  <a:pt x="30149" y="63975"/>
                </a:lnTo>
                <a:lnTo>
                  <a:pt x="63975" y="30149"/>
                </a:lnTo>
                <a:lnTo>
                  <a:pt x="106870" y="7966"/>
                </a:lnTo>
                <a:lnTo>
                  <a:pt x="156261" y="0"/>
                </a:lnTo>
                <a:lnTo>
                  <a:pt x="5455387" y="0"/>
                </a:lnTo>
                <a:lnTo>
                  <a:pt x="5504778" y="7966"/>
                </a:lnTo>
                <a:lnTo>
                  <a:pt x="5547673" y="30149"/>
                </a:lnTo>
                <a:lnTo>
                  <a:pt x="5581499" y="63975"/>
                </a:lnTo>
                <a:lnTo>
                  <a:pt x="5603682" y="106870"/>
                </a:lnTo>
                <a:lnTo>
                  <a:pt x="5611648" y="156261"/>
                </a:lnTo>
                <a:lnTo>
                  <a:pt x="5611648" y="2974342"/>
                </a:lnTo>
                <a:lnTo>
                  <a:pt x="5603682" y="3023733"/>
                </a:lnTo>
                <a:lnTo>
                  <a:pt x="5581499" y="3066629"/>
                </a:lnTo>
                <a:lnTo>
                  <a:pt x="5547673" y="3100455"/>
                </a:lnTo>
                <a:lnTo>
                  <a:pt x="5504778" y="3122638"/>
                </a:lnTo>
                <a:lnTo>
                  <a:pt x="5455387" y="3130604"/>
                </a:lnTo>
                <a:lnTo>
                  <a:pt x="156261" y="3130604"/>
                </a:lnTo>
                <a:lnTo>
                  <a:pt x="106870" y="3122638"/>
                </a:lnTo>
                <a:lnTo>
                  <a:pt x="63975" y="3100455"/>
                </a:lnTo>
                <a:lnTo>
                  <a:pt x="30149" y="3066629"/>
                </a:lnTo>
                <a:lnTo>
                  <a:pt x="7966" y="3023733"/>
                </a:lnTo>
                <a:lnTo>
                  <a:pt x="0" y="2974342"/>
                </a:lnTo>
                <a:lnTo>
                  <a:pt x="0" y="156261"/>
                </a:lnTo>
                <a:close/>
              </a:path>
            </a:pathLst>
          </a:custGeom>
          <a:ln w="26838">
            <a:solidFill>
              <a:srgbClr val="00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645105" y="6139834"/>
            <a:ext cx="2427649" cy="639665"/>
          </a:xfrm>
          <a:prstGeom prst="rect">
            <a:avLst/>
          </a:prstGeom>
        </p:spPr>
        <p:txBody>
          <a:bodyPr vert="horz" wrap="square" lIns="0" tIns="23879" rIns="0" bIns="0" rtlCol="0">
            <a:spAutoFit/>
          </a:bodyPr>
          <a:lstStyle/>
          <a:p>
            <a:pPr marL="22742">
              <a:spcBef>
                <a:spcPts val="188"/>
              </a:spcBef>
            </a:pPr>
            <a:r>
              <a:rPr sz="4000" b="1" spc="-18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215239" y="25211875"/>
            <a:ext cx="12605572" cy="2970035"/>
          </a:xfrm>
          <a:custGeom>
            <a:avLst/>
            <a:gdLst/>
            <a:ahLst/>
            <a:cxnLst/>
            <a:rect l="l" t="t" r="r" b="b"/>
            <a:pathLst>
              <a:path w="6323965" h="1658619">
                <a:moveTo>
                  <a:pt x="0" y="66142"/>
                </a:moveTo>
                <a:lnTo>
                  <a:pt x="5193" y="40409"/>
                </a:lnTo>
                <a:lnTo>
                  <a:pt x="19361" y="19383"/>
                </a:lnTo>
                <a:lnTo>
                  <a:pt x="40384" y="5201"/>
                </a:lnTo>
                <a:lnTo>
                  <a:pt x="66142" y="0"/>
                </a:lnTo>
                <a:lnTo>
                  <a:pt x="6257332" y="0"/>
                </a:lnTo>
                <a:lnTo>
                  <a:pt x="6283091" y="5201"/>
                </a:lnTo>
                <a:lnTo>
                  <a:pt x="6304114" y="19383"/>
                </a:lnTo>
                <a:lnTo>
                  <a:pt x="6318281" y="40409"/>
                </a:lnTo>
                <a:lnTo>
                  <a:pt x="6323475" y="66142"/>
                </a:lnTo>
                <a:lnTo>
                  <a:pt x="6323475" y="1591842"/>
                </a:lnTo>
                <a:lnTo>
                  <a:pt x="6318281" y="1617611"/>
                </a:lnTo>
                <a:lnTo>
                  <a:pt x="6304114" y="1638654"/>
                </a:lnTo>
                <a:lnTo>
                  <a:pt x="6283091" y="1652842"/>
                </a:lnTo>
                <a:lnTo>
                  <a:pt x="6257332" y="1658045"/>
                </a:lnTo>
                <a:lnTo>
                  <a:pt x="66142" y="1658045"/>
                </a:lnTo>
                <a:lnTo>
                  <a:pt x="40384" y="1652842"/>
                </a:lnTo>
                <a:lnTo>
                  <a:pt x="19361" y="1638654"/>
                </a:lnTo>
                <a:lnTo>
                  <a:pt x="5193" y="1617611"/>
                </a:lnTo>
                <a:lnTo>
                  <a:pt x="0" y="1591842"/>
                </a:lnTo>
                <a:lnTo>
                  <a:pt x="0" y="66142"/>
                </a:lnTo>
                <a:close/>
              </a:path>
            </a:pathLst>
          </a:custGeom>
          <a:ln w="26838">
            <a:solidFill>
              <a:srgbClr val="00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8873259" y="28549593"/>
            <a:ext cx="2802320" cy="639665"/>
          </a:xfrm>
          <a:prstGeom prst="rect">
            <a:avLst/>
          </a:prstGeom>
        </p:spPr>
        <p:txBody>
          <a:bodyPr vert="horz" wrap="square" lIns="0" tIns="23879" rIns="0" bIns="0" rtlCol="0">
            <a:spAutoFit/>
          </a:bodyPr>
          <a:lstStyle/>
          <a:p>
            <a:pPr marL="22742">
              <a:spcBef>
                <a:spcPts val="188"/>
              </a:spcBef>
            </a:pPr>
            <a:r>
              <a:rPr sz="4000" b="1" spc="-18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930750" y="13829902"/>
            <a:ext cx="11430578" cy="5645568"/>
          </a:xfrm>
          <a:custGeom>
            <a:avLst/>
            <a:gdLst/>
            <a:ahLst/>
            <a:cxnLst/>
            <a:rect l="l" t="t" r="r" b="b"/>
            <a:pathLst>
              <a:path w="5609590" h="3152775">
                <a:moveTo>
                  <a:pt x="0" y="86957"/>
                </a:moveTo>
                <a:lnTo>
                  <a:pt x="6827" y="53115"/>
                </a:lnTo>
                <a:lnTo>
                  <a:pt x="25452" y="25474"/>
                </a:lnTo>
                <a:lnTo>
                  <a:pt x="53090" y="6835"/>
                </a:lnTo>
                <a:lnTo>
                  <a:pt x="86957" y="0"/>
                </a:lnTo>
                <a:lnTo>
                  <a:pt x="5522365" y="0"/>
                </a:lnTo>
                <a:lnTo>
                  <a:pt x="5556207" y="6835"/>
                </a:lnTo>
                <a:lnTo>
                  <a:pt x="5583848" y="25474"/>
                </a:lnTo>
                <a:lnTo>
                  <a:pt x="5602487" y="53115"/>
                </a:lnTo>
                <a:lnTo>
                  <a:pt x="5609322" y="86957"/>
                </a:lnTo>
                <a:lnTo>
                  <a:pt x="5609322" y="3065773"/>
                </a:lnTo>
                <a:lnTo>
                  <a:pt x="5602487" y="3099641"/>
                </a:lnTo>
                <a:lnTo>
                  <a:pt x="5583848" y="3127279"/>
                </a:lnTo>
                <a:lnTo>
                  <a:pt x="5556207" y="3145904"/>
                </a:lnTo>
                <a:lnTo>
                  <a:pt x="5522365" y="3152731"/>
                </a:lnTo>
                <a:lnTo>
                  <a:pt x="86957" y="3152731"/>
                </a:lnTo>
                <a:lnTo>
                  <a:pt x="53090" y="3145904"/>
                </a:lnTo>
                <a:lnTo>
                  <a:pt x="25452" y="3127279"/>
                </a:lnTo>
                <a:lnTo>
                  <a:pt x="6827" y="3099641"/>
                </a:lnTo>
                <a:lnTo>
                  <a:pt x="0" y="3065773"/>
                </a:lnTo>
                <a:lnTo>
                  <a:pt x="0" y="86957"/>
                </a:lnTo>
                <a:close/>
              </a:path>
            </a:pathLst>
          </a:custGeom>
          <a:ln w="26838">
            <a:solidFill>
              <a:srgbClr val="00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129039" y="12931302"/>
            <a:ext cx="3033711" cy="644154"/>
          </a:xfrm>
          <a:prstGeom prst="rect">
            <a:avLst/>
          </a:prstGeom>
        </p:spPr>
        <p:txBody>
          <a:bodyPr vert="horz" wrap="square" lIns="0" tIns="23879" rIns="0" bIns="0" rtlCol="0">
            <a:spAutoFit/>
          </a:bodyPr>
          <a:lstStyle/>
          <a:p>
            <a:pPr marL="22742">
              <a:spcBef>
                <a:spcPts val="188"/>
              </a:spcBef>
            </a:pPr>
            <a:r>
              <a:rPr sz="4000" b="1" spc="-18" dirty="0">
                <a:solidFill>
                  <a:srgbClr val="000066"/>
                </a:solidFill>
                <a:latin typeface="Arial"/>
                <a:cs typeface="Arial"/>
              </a:rPr>
              <a:t>Introduction</a:t>
            </a:r>
            <a:endParaRPr sz="4000" dirty="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958012" y="32653508"/>
            <a:ext cx="24862798" cy="2580019"/>
            <a:chOff x="891528" y="18235393"/>
            <a:chExt cx="12653645" cy="1440815"/>
          </a:xfrm>
        </p:grpSpPr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1528" y="18235393"/>
              <a:ext cx="12653152" cy="1440470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4279904" y="18434561"/>
              <a:ext cx="9222105" cy="1084580"/>
            </a:xfrm>
            <a:custGeom>
              <a:avLst/>
              <a:gdLst/>
              <a:ahLst/>
              <a:cxnLst/>
              <a:rect l="l" t="t" r="r" b="b"/>
              <a:pathLst>
                <a:path w="9222105" h="1084580">
                  <a:moveTo>
                    <a:pt x="9221834" y="0"/>
                  </a:moveTo>
                  <a:lnTo>
                    <a:pt x="0" y="0"/>
                  </a:lnTo>
                  <a:lnTo>
                    <a:pt x="0" y="1084051"/>
                  </a:lnTo>
                  <a:lnTo>
                    <a:pt x="9221834" y="1084051"/>
                  </a:lnTo>
                  <a:lnTo>
                    <a:pt x="92218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9252976" y="33012902"/>
            <a:ext cx="17034436" cy="1884237"/>
          </a:xfrm>
          <a:prstGeom prst="rect">
            <a:avLst/>
          </a:prstGeom>
        </p:spPr>
        <p:txBody>
          <a:bodyPr vert="horz" wrap="square" lIns="0" tIns="23879" rIns="0" bIns="0" rtlCol="0">
            <a:spAutoFit/>
          </a:bodyPr>
          <a:lstStyle/>
          <a:p>
            <a:pPr marL="2274" algn="ctr">
              <a:spcBef>
                <a:spcPts val="188"/>
              </a:spcBef>
            </a:pPr>
            <a:r>
              <a:rPr sz="4000" b="1" spc="-18" dirty="0">
                <a:solidFill>
                  <a:srgbClr val="1F3863"/>
                </a:solidFill>
                <a:latin typeface="Arial"/>
                <a:cs typeface="Arial"/>
              </a:rPr>
              <a:t>SOHPM-</a:t>
            </a:r>
            <a:r>
              <a:rPr sz="4000" b="1" spc="-45" dirty="0">
                <a:solidFill>
                  <a:srgbClr val="1F3863"/>
                </a:solidFill>
                <a:latin typeface="Arial"/>
                <a:cs typeface="Arial"/>
              </a:rPr>
              <a:t>40</a:t>
            </a:r>
            <a:endParaRPr sz="4000" dirty="0">
              <a:latin typeface="Arial"/>
              <a:cs typeface="Arial"/>
            </a:endParaRPr>
          </a:p>
          <a:p>
            <a:pPr marL="68226" marR="54581" algn="ctr">
              <a:spcBef>
                <a:spcPts val="9"/>
              </a:spcBef>
            </a:pP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40</a:t>
            </a:r>
            <a:r>
              <a:rPr sz="4000" b="1" baseline="25925" dirty="0">
                <a:solidFill>
                  <a:srgbClr val="1F3863"/>
                </a:solidFill>
                <a:latin typeface="Arial"/>
                <a:cs typeface="Arial"/>
              </a:rPr>
              <a:t>th</a:t>
            </a:r>
            <a:r>
              <a:rPr sz="4000" b="1" spc="509" baseline="2592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DAE</a:t>
            </a:r>
            <a:r>
              <a:rPr sz="4000" b="1" spc="-9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Safety &amp;</a:t>
            </a:r>
            <a:r>
              <a:rPr sz="4000" b="1" spc="-9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Occupational</a:t>
            </a:r>
            <a:r>
              <a:rPr sz="4000" b="1" spc="4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Health</a:t>
            </a:r>
            <a:r>
              <a:rPr sz="4000" b="1" spc="9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Professionals</a:t>
            </a:r>
            <a:r>
              <a:rPr sz="4000" b="1" spc="36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Meet,</a:t>
            </a:r>
            <a:r>
              <a:rPr sz="4000" b="1" spc="18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spc="-36" dirty="0">
                <a:solidFill>
                  <a:srgbClr val="1F3863"/>
                </a:solidFill>
                <a:latin typeface="Arial"/>
                <a:cs typeface="Arial"/>
              </a:rPr>
              <a:t>2024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October</a:t>
            </a:r>
            <a:r>
              <a:rPr sz="4000" b="1" spc="-27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17</a:t>
            </a:r>
            <a:r>
              <a:rPr sz="4000" b="1" spc="-9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-</a:t>
            </a:r>
            <a:r>
              <a:rPr sz="4000" b="1" spc="-18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19,</a:t>
            </a:r>
            <a:r>
              <a:rPr sz="4000" b="1" spc="-18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1F3863"/>
                </a:solidFill>
                <a:latin typeface="Arial"/>
                <a:cs typeface="Arial"/>
              </a:rPr>
              <a:t>2024,</a:t>
            </a:r>
            <a:r>
              <a:rPr sz="4000" b="1" spc="9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spc="-107" dirty="0">
                <a:solidFill>
                  <a:srgbClr val="1F3863"/>
                </a:solidFill>
                <a:latin typeface="Arial"/>
                <a:cs typeface="Arial"/>
              </a:rPr>
              <a:t>RRCAT,</a:t>
            </a:r>
            <a:r>
              <a:rPr sz="4000" b="1" spc="-27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4000" b="1" spc="-18" dirty="0">
                <a:solidFill>
                  <a:srgbClr val="1F3863"/>
                </a:solidFill>
                <a:latin typeface="Arial"/>
                <a:cs typeface="Arial"/>
              </a:rPr>
              <a:t>Indore</a:t>
            </a:r>
            <a:endParaRPr sz="4000" dirty="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665412" y="32780936"/>
            <a:ext cx="6270051" cy="2308553"/>
            <a:chOff x="941149" y="18306552"/>
            <a:chExt cx="3501518" cy="1289214"/>
          </a:xfrm>
        </p:grpSpPr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1149" y="18306552"/>
              <a:ext cx="1154011" cy="1154011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36354" y="18312928"/>
              <a:ext cx="1311108" cy="128283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33872" y="18314956"/>
              <a:ext cx="1108795" cy="109934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60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Apurva Kadam</dc:creator>
  <cp:lastModifiedBy>Admin</cp:lastModifiedBy>
  <cp:revision>5</cp:revision>
  <dcterms:created xsi:type="dcterms:W3CDTF">2024-10-07T10:33:27Z</dcterms:created>
  <dcterms:modified xsi:type="dcterms:W3CDTF">2024-10-08T07:50:03Z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2024-10-07T00:00:00Z</vt:filetime>
  </property>
  <property fmtid="{D5CDD505-2E9C-101B-9397-08002B2CF9AE}" pid="5" name="Producer">
    <vt:lpwstr>Microsoft® PowerPoint® 2010</vt:lpwstr>
  </property>
</Properties>
</file>